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7" r:id="rId6"/>
    <p:sldId id="275" r:id="rId7"/>
    <p:sldId id="274" r:id="rId8"/>
    <p:sldId id="257" r:id="rId9"/>
    <p:sldId id="282" r:id="rId10"/>
    <p:sldId id="284" r:id="rId11"/>
    <p:sldId id="258" r:id="rId12"/>
    <p:sldId id="294" r:id="rId13"/>
    <p:sldId id="295" r:id="rId14"/>
    <p:sldId id="285" r:id="rId15"/>
    <p:sldId id="288" r:id="rId16"/>
    <p:sldId id="287" r:id="rId17"/>
    <p:sldId id="291" r:id="rId18"/>
    <p:sldId id="259" r:id="rId19"/>
    <p:sldId id="260" r:id="rId20"/>
    <p:sldId id="261" r:id="rId21"/>
    <p:sldId id="292" r:id="rId22"/>
    <p:sldId id="300" r:id="rId23"/>
    <p:sldId id="263" r:id="rId24"/>
    <p:sldId id="279" r:id="rId25"/>
    <p:sldId id="278" r:id="rId26"/>
    <p:sldId id="297" r:id="rId27"/>
    <p:sldId id="298" r:id="rId28"/>
    <p:sldId id="296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6B288-5923-40D1-8F95-579005ABBC86}" v="6" dt="2021-04-19T07:53:20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-61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1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C8CDA-960B-4A50-BE0C-52A58E46F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E7732C-212A-45E8-806F-8585ECDE4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F19877-4A90-4295-A3D0-B62F0982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DC304F-150B-4203-B6F8-E9E45BD3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E2B08-6F53-4CBD-A453-5ADE6EF5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212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B3F6E-1C3D-4D98-A55C-FE52E50E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BEF814-965A-4BED-99FA-14E1C3D78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E45672-6F8C-43CC-B921-C24CF4F4F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CFE3F-17A9-44A5-8A0B-48C979BD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E6A0F4-0BE8-4005-A3C0-14B590DC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5934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B75A27-998C-4211-9CF4-D0C2C10B7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6825F8-04B3-497D-BF44-7C4956F38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1F6C98-3E42-4CD9-9084-2013127B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CE35A-4D55-48EF-BE21-B565E26A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FA6F37-345A-464A-9245-BF2BDF9F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066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A243B9-F698-46F4-8268-7EB5FF4F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3B46DC-49B4-4897-A2F3-F09E2F22A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827EA5-60E4-402A-82C2-1CE4E5CA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952A4-C7CE-4114-9935-34BB3DAF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7A00BF-AF5E-4A01-A9A3-64B3A5EF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792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1A901-EFF4-43D5-9672-7626C34C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40446D-83F5-4707-BD0B-A5B8E3E5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5CCE9F-443D-47DC-BD43-7E23E7D4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726D23-BDA7-4147-BFBD-63E9A12F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CF839-E88F-4AD0-8A30-485CC14C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364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FC3FF-4333-4DB7-A420-8A5F300E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1B7B29-31A0-4CF3-B134-922CC83CA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38F890-0F12-4AD4-B662-FED84474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C313BD-BBDB-43F9-9A9F-B6089826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A77A89-5ECB-4929-AD47-43BD43F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EF9A77-3EC4-46AD-B3DB-2EA5B2F0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3474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40AC4F-5BD1-45DA-8829-3DDBD9D1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FC40F7-3C30-4E4A-B6FB-80A0DABFC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86F3A3-9DBC-4342-82EC-55F329890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5EAD19-CACE-443A-B4FA-17F023E9D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7D402-AD8F-4E4F-AC86-EDD98C9E3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F26571-E88A-4654-94DF-44069EAF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CCE57D-699E-4BF7-A6BA-1A001F7B7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15816C-1DFF-4151-BCF3-6815626A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7539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2BF1E-9925-4794-90DB-47A8FC83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7A4CCB-9A8C-45A6-AAD2-3604CC24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CEC017-0099-4CC3-BFC0-724CF89D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979833-133E-4F34-8D73-EBEA4E70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265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5CECFF-2C09-42CD-8BF6-53C32495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C2991C-D5EB-499C-8E0E-0F8EC5AA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1BE481-D6DA-4E1A-8527-31EA2187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0522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9080D-6E4E-4091-90C0-92AC0316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A1A9D3-C396-4F16-9601-63E7138E8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57639-2ED4-4A9E-8C8C-05B5D45F1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ED9112-DA8B-4E20-917D-C490ECAB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02BA8F-CFAD-4E52-B336-EAE528BD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A67229-36BE-49B6-AA6D-E10F2989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9659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B184B-4DA8-4197-BA6C-BED0467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359BD1-8E56-4A99-ADC7-1F85D86EF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8C0A65-A859-4633-B4CB-1976BB6A0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6F04BB-3B22-44F5-9455-EFC54652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339A97-8E6A-4045-9478-D1D1C4F4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9F47D1-C6BB-4EA2-A3CF-BA335950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4633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20F16-21E1-4E7C-87ED-84382CA3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D5A93F-42E8-40F9-A56A-C99E0A6B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C69D49-E79D-4840-85EB-D3E98372B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69D27-D5E6-46B9-96C7-C4A3E028A284}" type="datetimeFigureOut">
              <a:rPr lang="en-IN" smtClean="0"/>
              <a:pPr/>
              <a:t>05-07-2021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5A24E-E4F9-4122-A575-A14FA4614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5DE00-5156-4C92-84FA-7EB3EF45D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1E1CE-8E29-499F-B883-57E2A6925F1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6D4D7AB-C21D-42BB-8914-755550A5D2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23649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shpran.com/changes-in-the-standard-of-living-of-farmers-through-agricultural-research-and-education-agriculture-ministe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agran.com/uttarakhand/udhamsingh-nagar-union-agriculture-minister-inaugurates-virtual-lab-in-pant-university-21565631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AA8292-F392-4296-8C6B-C56E1A0B27C5}"/>
              </a:ext>
            </a:extLst>
          </p:cNvPr>
          <p:cNvSpPr/>
          <p:nvPr/>
        </p:nvSpPr>
        <p:spPr>
          <a:xfrm>
            <a:off x="0" y="4339718"/>
            <a:ext cx="12192000" cy="2511011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89A29E-8E25-4DDB-9635-0F771AC882AC}"/>
              </a:ext>
            </a:extLst>
          </p:cNvPr>
          <p:cNvSpPr txBox="1"/>
          <p:nvPr/>
        </p:nvSpPr>
        <p:spPr>
          <a:xfrm>
            <a:off x="4093838" y="5708003"/>
            <a:ext cx="4248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EYInterstate" panose="02000503020000020004" pitchFamily="2" charset="0"/>
              </a:rPr>
              <a:t>Media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AAE35A-E60E-4716-AA2C-FD8A9C389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579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E459F8-3821-4C24-AB17-29EFAEBA3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5" t="2783" r="13138" b="9249"/>
          <a:stretch/>
        </p:blipFill>
        <p:spPr>
          <a:xfrm>
            <a:off x="3679300" y="603976"/>
            <a:ext cx="3914617" cy="584845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38D152-8E19-476C-A24C-F3E93668C4C6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IVRI, </a:t>
            </a:r>
            <a:r>
              <a:rPr lang="en-IN" dirty="0" err="1"/>
              <a:t>Izatnagar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75037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BBD7CD-BA24-4B97-9963-4240BE04A6F0}"/>
              </a:ext>
            </a:extLst>
          </p:cNvPr>
          <p:cNvSpPr/>
          <p:nvPr/>
        </p:nvSpPr>
        <p:spPr>
          <a:xfrm>
            <a:off x="828357" y="228056"/>
            <a:ext cx="2299317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GADVASU, Ludhiana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40AAC-39F2-45E3-9A79-EA0CB477A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448" y="1137575"/>
            <a:ext cx="3437137" cy="4582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873905-F4E9-4BEE-A6D0-810D2DD4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745" y="1137575"/>
            <a:ext cx="3437137" cy="4582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6B58A4-417B-4EF3-9FDB-686DA679B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4" t="5037" r="33917" b="11556"/>
          <a:stretch/>
        </p:blipFill>
        <p:spPr>
          <a:xfrm>
            <a:off x="7499688" y="1137575"/>
            <a:ext cx="4432864" cy="3616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A219395-4171-404E-AAAC-28C5C70B870B}"/>
              </a:ext>
            </a:extLst>
          </p:cNvPr>
          <p:cNvSpPr/>
          <p:nvPr/>
        </p:nvSpPr>
        <p:spPr>
          <a:xfrm>
            <a:off x="7528691" y="4754534"/>
            <a:ext cx="4246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/>
              <a:t>https://www.babushahi.com/view-news.php?id=119802</a:t>
            </a:r>
          </a:p>
        </p:txBody>
      </p:sp>
    </p:spTree>
    <p:extLst>
      <p:ext uri="{BB962C8B-B14F-4D97-AF65-F5344CB8AC3E}">
        <p14:creationId xmlns:p14="http://schemas.microsoft.com/office/powerpoint/2010/main" xmlns="" val="20867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87A8E-A21F-443E-BB34-C59CFDDED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3" b="9356"/>
          <a:stretch/>
        </p:blipFill>
        <p:spPr>
          <a:xfrm rot="5400000">
            <a:off x="1014882" y="885829"/>
            <a:ext cx="5043175" cy="5669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6C320A-AD46-44EE-8C21-5693FB78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880" y="230635"/>
            <a:ext cx="1534215" cy="63967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FB48EBF-1B19-40E7-92C1-BD6BEAFAF6B3}"/>
              </a:ext>
            </a:extLst>
          </p:cNvPr>
          <p:cNvSpPr/>
          <p:nvPr/>
        </p:nvSpPr>
        <p:spPr>
          <a:xfrm>
            <a:off x="701829" y="192151"/>
            <a:ext cx="2299317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GADVASU, Ludhiana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7E29DE-55B5-48E9-B8BF-E69FF3222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3871" y="746562"/>
            <a:ext cx="1882981" cy="57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323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D24467-CE70-4ACC-B397-ECBD2665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877" y="1224083"/>
            <a:ext cx="6468798" cy="48515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3EBEEAD-6352-4A9E-9122-693A7E3CA0B7}"/>
              </a:ext>
            </a:extLst>
          </p:cNvPr>
          <p:cNvSpPr/>
          <p:nvPr/>
        </p:nvSpPr>
        <p:spPr>
          <a:xfrm>
            <a:off x="701829" y="192151"/>
            <a:ext cx="2299317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GADVASU, Ludhiana</a:t>
            </a:r>
          </a:p>
        </p:txBody>
      </p:sp>
    </p:spTree>
    <p:extLst>
      <p:ext uri="{BB962C8B-B14F-4D97-AF65-F5344CB8AC3E}">
        <p14:creationId xmlns:p14="http://schemas.microsoft.com/office/powerpoint/2010/main" xmlns="" val="35420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BBD7CD-BA24-4B97-9963-4240BE04A6F0}"/>
              </a:ext>
            </a:extLst>
          </p:cNvPr>
          <p:cNvSpPr/>
          <p:nvPr/>
        </p:nvSpPr>
        <p:spPr>
          <a:xfrm>
            <a:off x="701829" y="192151"/>
            <a:ext cx="2299317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GADVASU, Ludhiana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3C451-7613-4823-9DE0-530097A8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8683" y="383329"/>
            <a:ext cx="5091488" cy="6091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33BE01-CBC1-4FE4-ACEB-809A746291CD}"/>
              </a:ext>
            </a:extLst>
          </p:cNvPr>
          <p:cNvSpPr/>
          <p:nvPr/>
        </p:nvSpPr>
        <p:spPr>
          <a:xfrm>
            <a:off x="983403" y="5663918"/>
            <a:ext cx="541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https://krishijagran.com/agriculture-world/tomar-inaugurates-virtual-classroom-of-gadvasu/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ADC6C5-3BB7-4318-A208-1D78906E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8" t="5589" r="36416" b="8296"/>
          <a:stretch/>
        </p:blipFill>
        <p:spPr>
          <a:xfrm>
            <a:off x="711201" y="1041679"/>
            <a:ext cx="5415280" cy="45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7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669FC-309C-4167-AE58-7487898F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725" y="1123950"/>
            <a:ext cx="9429750" cy="5219700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916625" y="239301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RAJUVAS, Bikaner</a:t>
            </a:r>
          </a:p>
        </p:txBody>
      </p:sp>
    </p:spTree>
    <p:extLst>
      <p:ext uri="{BB962C8B-B14F-4D97-AF65-F5344CB8AC3E}">
        <p14:creationId xmlns:p14="http://schemas.microsoft.com/office/powerpoint/2010/main" xmlns="" val="556763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845505" y="239301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RAJUVAS, Bikaner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7FD78-5DD8-43BD-BE3B-CE3A0B927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5"/>
          <a:stretch/>
        </p:blipFill>
        <p:spPr>
          <a:xfrm>
            <a:off x="2043112" y="1526959"/>
            <a:ext cx="8715375" cy="42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217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1038545" y="107221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RAJUVAS, Bikaner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21D5CD-952B-4240-BA82-83E961E31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08" y="977644"/>
            <a:ext cx="3614795" cy="53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7C4CBF-F884-40E9-9CDA-D93207C9B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925" y="773046"/>
            <a:ext cx="6568693" cy="57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311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835345" y="188501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RAJUVAS, Bikaner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429E45-0803-47E0-B2B3-6C7A892EB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525" y="1013952"/>
            <a:ext cx="5984150" cy="56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96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BBD7CD-BA24-4B97-9963-4240BE04A6F0}"/>
              </a:ext>
            </a:extLst>
          </p:cNvPr>
          <p:cNvSpPr/>
          <p:nvPr/>
        </p:nvSpPr>
        <p:spPr>
          <a:xfrm>
            <a:off x="742469" y="283591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JAU, Junagarh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BCBE7C-4E32-4776-A27F-5DDCED41B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6" b="5926"/>
          <a:stretch/>
        </p:blipFill>
        <p:spPr>
          <a:xfrm>
            <a:off x="2481853" y="1122679"/>
            <a:ext cx="6958682" cy="3520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A80095-1B43-4329-AB86-DF701C70376E}"/>
              </a:ext>
            </a:extLst>
          </p:cNvPr>
          <p:cNvSpPr/>
          <p:nvPr/>
        </p:nvSpPr>
        <p:spPr>
          <a:xfrm>
            <a:off x="5111948" y="4796063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http://www.jau.in/</a:t>
            </a:r>
          </a:p>
        </p:txBody>
      </p:sp>
    </p:spTree>
    <p:extLst>
      <p:ext uri="{BB962C8B-B14F-4D97-AF65-F5344CB8AC3E}">
        <p14:creationId xmlns:p14="http://schemas.microsoft.com/office/powerpoint/2010/main" xmlns="" val="276392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Central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DD8C8B-3A14-4F8D-9C29-6CD964805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11" t="18382" r="44442" b="20000"/>
          <a:stretch/>
        </p:blipFill>
        <p:spPr>
          <a:xfrm>
            <a:off x="5943600" y="891310"/>
            <a:ext cx="3977097" cy="5684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2DBD22-EAF4-46AA-BABB-8A873AF30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245" y="891309"/>
            <a:ext cx="3937765" cy="56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349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840124" y="18332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RLBCAU, Jhansi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B52A16-8813-42CA-B860-23177F23D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7" t="20711" r="24636" b="12751"/>
          <a:stretch/>
        </p:blipFill>
        <p:spPr>
          <a:xfrm>
            <a:off x="606641" y="1125838"/>
            <a:ext cx="7164279" cy="5215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4B0F7F-697E-48A6-8C60-D5E1E7509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8" t="20712" r="41602" b="13916"/>
          <a:stretch/>
        </p:blipFill>
        <p:spPr>
          <a:xfrm>
            <a:off x="8582043" y="516239"/>
            <a:ext cx="2769833" cy="58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707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825185" y="211677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RLBCAU, Jhansi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B0F5D-65C1-4F42-9E62-0F1B6AA03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08" t="24207" r="35995" b="14693"/>
          <a:stretch/>
        </p:blipFill>
        <p:spPr>
          <a:xfrm>
            <a:off x="3360198" y="211677"/>
            <a:ext cx="5166804" cy="64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957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886145" y="295604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SKUAST, Kashmir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49A4C0-1F04-4B28-9FFF-FBDF39D2A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5" t="21489" r="33665" b="10550"/>
          <a:stretch/>
        </p:blipFill>
        <p:spPr>
          <a:xfrm>
            <a:off x="3369075" y="628517"/>
            <a:ext cx="5149049" cy="58134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B3908C-C7C4-4066-9804-408DFB6BB766}"/>
              </a:ext>
            </a:extLst>
          </p:cNvPr>
          <p:cNvSpPr/>
          <p:nvPr/>
        </p:nvSpPr>
        <p:spPr>
          <a:xfrm>
            <a:off x="1578082" y="6441960"/>
            <a:ext cx="9645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https://cdn.skuastkashmir.ac.in/NewsDoc/637542125900201249revised_Press%20Note.pdf</a:t>
            </a:r>
          </a:p>
        </p:txBody>
      </p:sp>
    </p:spTree>
    <p:extLst>
      <p:ext uri="{BB962C8B-B14F-4D97-AF65-F5344CB8AC3E}">
        <p14:creationId xmlns:p14="http://schemas.microsoft.com/office/powerpoint/2010/main" xmlns="" val="1695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6063BE-465F-4886-9506-EBAD550E7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24" b="23480"/>
          <a:stretch/>
        </p:blipFill>
        <p:spPr>
          <a:xfrm>
            <a:off x="3557950" y="1219200"/>
            <a:ext cx="507610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F01AE3-8428-4095-A97E-F04FE5690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4" r="29072" b="4941"/>
          <a:stretch/>
        </p:blipFill>
        <p:spPr>
          <a:xfrm>
            <a:off x="9022397" y="751840"/>
            <a:ext cx="1828800" cy="5049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DE1AC04-8411-4F3F-8F90-5144B9E66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5" y="1219200"/>
            <a:ext cx="3086100" cy="41148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40026B1-4F69-4712-AB42-62F8C55A5A79}"/>
              </a:ext>
            </a:extLst>
          </p:cNvPr>
          <p:cNvSpPr/>
          <p:nvPr/>
        </p:nvSpPr>
        <p:spPr>
          <a:xfrm>
            <a:off x="886145" y="295604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PAU, Ludhiana</a:t>
            </a:r>
          </a:p>
        </p:txBody>
      </p:sp>
    </p:spTree>
    <p:extLst>
      <p:ext uri="{BB962C8B-B14F-4D97-AF65-F5344CB8AC3E}">
        <p14:creationId xmlns:p14="http://schemas.microsoft.com/office/powerpoint/2010/main" xmlns="" val="408464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26F2A3-62D7-4F34-A940-DDB41BEB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85" y="1325880"/>
            <a:ext cx="3383280" cy="4511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982725F-16AE-4B01-82A8-8B51CDFE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8446" y="1173480"/>
            <a:ext cx="3383279" cy="4511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D9DF9A-5BE1-4C9E-8CA3-5AB7008A8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51"/>
          <a:stretch/>
        </p:blipFill>
        <p:spPr>
          <a:xfrm>
            <a:off x="8752316" y="732751"/>
            <a:ext cx="2626884" cy="546847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E53002F-4E18-43BB-8FCA-82BD8E9B6252}"/>
              </a:ext>
            </a:extLst>
          </p:cNvPr>
          <p:cNvSpPr/>
          <p:nvPr/>
        </p:nvSpPr>
        <p:spPr>
          <a:xfrm>
            <a:off x="886145" y="295604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PAU, Ludhiana</a:t>
            </a:r>
          </a:p>
        </p:txBody>
      </p:sp>
    </p:spTree>
    <p:extLst>
      <p:ext uri="{BB962C8B-B14F-4D97-AF65-F5344CB8AC3E}">
        <p14:creationId xmlns:p14="http://schemas.microsoft.com/office/powerpoint/2010/main" xmlns="" val="3156915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705B1F-2732-46D8-AC0A-10018C5BC22B}"/>
              </a:ext>
            </a:extLst>
          </p:cNvPr>
          <p:cNvSpPr/>
          <p:nvPr/>
        </p:nvSpPr>
        <p:spPr>
          <a:xfrm>
            <a:off x="673777" y="138587"/>
            <a:ext cx="1979721" cy="665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Social Media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F54058-E1D4-443F-AAA7-F8689C0E2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61" b="23850"/>
          <a:stretch/>
        </p:blipFill>
        <p:spPr>
          <a:xfrm>
            <a:off x="3102146" y="117381"/>
            <a:ext cx="2699836" cy="375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9156F7-2D92-40E8-87AF-DF4013205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77" b="16062"/>
          <a:stretch/>
        </p:blipFill>
        <p:spPr>
          <a:xfrm>
            <a:off x="218808" y="944879"/>
            <a:ext cx="2699836" cy="4196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66B863-2D03-4098-8FA1-15FA2DA625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15" b="23555"/>
          <a:stretch/>
        </p:blipFill>
        <p:spPr>
          <a:xfrm>
            <a:off x="3274362" y="3937785"/>
            <a:ext cx="2434945" cy="2406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11A12D5-A97A-4BED-A179-3510276F1687}"/>
              </a:ext>
            </a:extLst>
          </p:cNvPr>
          <p:cNvGrpSpPr/>
          <p:nvPr/>
        </p:nvGrpSpPr>
        <p:grpSpPr>
          <a:xfrm>
            <a:off x="6699277" y="117381"/>
            <a:ext cx="4472149" cy="6395179"/>
            <a:chOff x="7548880" y="117381"/>
            <a:chExt cx="4472149" cy="63951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7347EF5-9403-4995-AF7E-A3BCA42E9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5000" t="5037" r="28667" b="5481"/>
            <a:stretch/>
          </p:blipFill>
          <p:spPr>
            <a:xfrm>
              <a:off x="7548880" y="117381"/>
              <a:ext cx="4472149" cy="33934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97BE77F-C6AF-4622-A9E4-8082CA565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6500" t="5927" r="29250" b="6564"/>
            <a:stretch/>
          </p:blipFill>
          <p:spPr>
            <a:xfrm>
              <a:off x="7670799" y="3546887"/>
              <a:ext cx="4350229" cy="296567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02F64A-785E-4A33-B875-A070769A5A7E}"/>
              </a:ext>
            </a:extLst>
          </p:cNvPr>
          <p:cNvSpPr/>
          <p:nvPr/>
        </p:nvSpPr>
        <p:spPr>
          <a:xfrm>
            <a:off x="1960880" y="6555953"/>
            <a:ext cx="9210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https://icar.org.in/content/virtual-classroom-agri-diksha-web-education-channel-inaugurated</a:t>
            </a:r>
          </a:p>
        </p:txBody>
      </p:sp>
    </p:spTree>
    <p:extLst>
      <p:ext uri="{BB962C8B-B14F-4D97-AF65-F5344CB8AC3E}">
        <p14:creationId xmlns:p14="http://schemas.microsoft.com/office/powerpoint/2010/main" xmlns="" val="3755997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087782-92FD-4073-A69A-023EEDE61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40" b="24371"/>
          <a:stretch/>
        </p:blipFill>
        <p:spPr>
          <a:xfrm>
            <a:off x="50800" y="926828"/>
            <a:ext cx="2699836" cy="375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C1AFB0-4F3E-4FA3-A37E-03A931591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20" b="33765"/>
          <a:stretch/>
        </p:blipFill>
        <p:spPr>
          <a:xfrm>
            <a:off x="2929533" y="117381"/>
            <a:ext cx="3166467" cy="375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54A1F94-FCD7-4C61-8625-72D017F0B451}"/>
              </a:ext>
            </a:extLst>
          </p:cNvPr>
          <p:cNvGrpSpPr/>
          <p:nvPr/>
        </p:nvGrpSpPr>
        <p:grpSpPr>
          <a:xfrm>
            <a:off x="7213600" y="185690"/>
            <a:ext cx="3942080" cy="5968457"/>
            <a:chOff x="6736080" y="117381"/>
            <a:chExt cx="3942080" cy="59684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6B25690-C927-44D6-A24A-F172E34E3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833" t="4888" r="29500" b="6682"/>
            <a:stretch/>
          </p:blipFill>
          <p:spPr>
            <a:xfrm>
              <a:off x="6736080" y="117381"/>
              <a:ext cx="3942080" cy="303221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DF9E6AF-9CD3-4F12-A65E-8A1CD64C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5833" t="7185" r="29500" b="7185"/>
            <a:stretch/>
          </p:blipFill>
          <p:spPr>
            <a:xfrm>
              <a:off x="6736080" y="3149600"/>
              <a:ext cx="3942080" cy="2936238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74F19A-5421-418A-98D4-448F1188A076}"/>
              </a:ext>
            </a:extLst>
          </p:cNvPr>
          <p:cNvSpPr/>
          <p:nvPr/>
        </p:nvSpPr>
        <p:spPr>
          <a:xfrm>
            <a:off x="3423920" y="6555953"/>
            <a:ext cx="9509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https://icar.org.in/content/virtual-classroom-agri-diksha-web-education-channel-inaugurated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71BC8B-83DF-4494-91F6-BFE0CF2A535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0636" y="3965730"/>
            <a:ext cx="4378960" cy="24631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06D2E2-7EFD-431C-981E-2EC145BCA1B1}"/>
              </a:ext>
            </a:extLst>
          </p:cNvPr>
          <p:cNvSpPr/>
          <p:nvPr/>
        </p:nvSpPr>
        <p:spPr>
          <a:xfrm>
            <a:off x="50800" y="5116232"/>
            <a:ext cx="269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https://www.youtube.com/watch?v=-J9QLcz2p1g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D0CA9C-FFFB-49B4-A787-BBDEAE446CC2}"/>
              </a:ext>
            </a:extLst>
          </p:cNvPr>
          <p:cNvSpPr/>
          <p:nvPr/>
        </p:nvSpPr>
        <p:spPr>
          <a:xfrm>
            <a:off x="673777" y="138587"/>
            <a:ext cx="1979721" cy="665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xmlns="" val="103640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32C6AC-0722-47A8-ADEE-C92873608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252" y="1019622"/>
            <a:ext cx="6551858" cy="542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DD4AEC-786C-4048-B28E-37915C3BF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07" t="9968" r="44078" b="33851"/>
          <a:stretch/>
        </p:blipFill>
        <p:spPr>
          <a:xfrm>
            <a:off x="7708619" y="207093"/>
            <a:ext cx="3716129" cy="5780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07B928-C453-4DAF-992F-C2CF22D43C52}"/>
              </a:ext>
            </a:extLst>
          </p:cNvPr>
          <p:cNvSpPr txBox="1"/>
          <p:nvPr/>
        </p:nvSpPr>
        <p:spPr>
          <a:xfrm>
            <a:off x="7457109" y="6122427"/>
            <a:ext cx="485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hlinkClick r:id="rId4"/>
              </a:rPr>
              <a:t>https://deshpran.com/changes-in-the-standard-of-living-of-farmers-through-agricultural-research-and-education-agriculture-minister/</a:t>
            </a:r>
            <a:endParaRPr lang="en-IN" sz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6BD4EAB-D709-4C66-B6FC-2EFA36918F25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xmlns="" val="1197022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CB48FDF-5549-4991-A4EB-D363C3A30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457CD31F-C5A2-4DB5-8B15-B833A4C27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F0FDF7-F3E6-46D4-B666-67754F266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064" y="1676400"/>
            <a:ext cx="6956351" cy="431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ACE828-F544-4DEC-A7ED-13789FE94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1" t="18900" r="43131" b="13528"/>
          <a:stretch/>
        </p:blipFill>
        <p:spPr>
          <a:xfrm>
            <a:off x="7435815" y="742911"/>
            <a:ext cx="4159659" cy="5836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E90399-BDC6-4ED6-B631-57F09C94F7D7}"/>
              </a:ext>
            </a:extLst>
          </p:cNvPr>
          <p:cNvSpPr txBox="1"/>
          <p:nvPr/>
        </p:nvSpPr>
        <p:spPr>
          <a:xfrm>
            <a:off x="7340156" y="96580"/>
            <a:ext cx="485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hlinkClick r:id="rId4"/>
              </a:rPr>
              <a:t>https://www.jagran.com/uttarakhand/udhamsingh-nagar-union-agriculture-minister-inaugurates-virtual-lab-in-pant-university-21565631.html</a:t>
            </a:r>
            <a:endParaRPr lang="en-IN" sz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ABAE770-B3D7-4807-A26C-9D99E2CCB098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xmlns="" val="293949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8462C-50BF-40E2-8CDB-BB26EB086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69" y="1071562"/>
            <a:ext cx="6648450" cy="471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BDB1D7-3861-4EDF-9FA3-6D53753A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174" y="846831"/>
            <a:ext cx="2742137" cy="55707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3FFAA20-D43A-4BDE-9718-9277CF6A285D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MPKV, </a:t>
            </a:r>
            <a:r>
              <a:rPr lang="en-IN" dirty="0" err="1"/>
              <a:t>Rahuri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5093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299D12-229E-4B7E-921B-DEEC7EE8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30166" y="-1396013"/>
            <a:ext cx="4608507" cy="96500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6F135AB-D3D0-4BDB-9CB7-554D8B82ECEE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MPKV, </a:t>
            </a:r>
            <a:r>
              <a:rPr lang="en-IN" dirty="0" err="1"/>
              <a:t>Rahuri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90583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566CF-6C57-45AA-8395-4886D1B0B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266190" y="4599"/>
            <a:ext cx="4614476" cy="6738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3A843B-C950-4AD4-8ED2-56489F6E4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0791" y="1073369"/>
            <a:ext cx="4371609" cy="461447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9286C89-BE28-4BA7-AD34-A6E0B7B591FC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MPKV, </a:t>
            </a:r>
            <a:r>
              <a:rPr lang="en-IN" dirty="0" err="1"/>
              <a:t>Rahuri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07341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71EA25-768B-40E5-B7AF-423431D2E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857" y="978535"/>
            <a:ext cx="5143500" cy="542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6C8523-BCF2-4C39-A2EB-76C56F112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195" y="435398"/>
            <a:ext cx="2441360" cy="6287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33309CA-D5C5-44C2-A5B8-E75F2E5C6D75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MPKV, </a:t>
            </a:r>
            <a:r>
              <a:rPr lang="en-IN" dirty="0" err="1"/>
              <a:t>Rahuri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95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965C84-B307-41CA-8430-C893AF15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2" t="23171" r="35267" b="10808"/>
          <a:stretch/>
        </p:blipFill>
        <p:spPr>
          <a:xfrm>
            <a:off x="3672396" y="730444"/>
            <a:ext cx="4847208" cy="58441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CB41DEE-F035-462D-9C20-84900B011AEF}"/>
              </a:ext>
            </a:extLst>
          </p:cNvPr>
          <p:cNvSpPr/>
          <p:nvPr/>
        </p:nvSpPr>
        <p:spPr>
          <a:xfrm>
            <a:off x="1109406" y="102486"/>
            <a:ext cx="1979721" cy="665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CIFE, Mumbai</a:t>
            </a:r>
          </a:p>
        </p:txBody>
      </p:sp>
    </p:spTree>
    <p:extLst>
      <p:ext uri="{BB962C8B-B14F-4D97-AF65-F5344CB8AC3E}">
        <p14:creationId xmlns:p14="http://schemas.microsoft.com/office/powerpoint/2010/main" xmlns="" val="2034110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6F4F379759E499E609D888ADC58AA" ma:contentTypeVersion="12" ma:contentTypeDescription="Create a new document." ma:contentTypeScope="" ma:versionID="a53adeec60a12aa6cecc1e781e83736f">
  <xsd:schema xmlns:xsd="http://www.w3.org/2001/XMLSchema" xmlns:xs="http://www.w3.org/2001/XMLSchema" xmlns:p="http://schemas.microsoft.com/office/2006/metadata/properties" xmlns:ns3="22909261-b4ed-4eb2-b390-05960c471c09" xmlns:ns4="bfd2352d-225b-409f-8388-6b807e355df7" targetNamespace="http://schemas.microsoft.com/office/2006/metadata/properties" ma:root="true" ma:fieldsID="b2f7eb3274de275a66acaef5ef316712" ns3:_="" ns4:_="">
    <xsd:import namespace="22909261-b4ed-4eb2-b390-05960c471c09"/>
    <xsd:import namespace="bfd2352d-225b-409f-8388-6b807e355d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09261-b4ed-4eb2-b390-05960c471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2352d-225b-409f-8388-6b807e355d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17E7B-05D4-4219-9819-622DCE2E27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09261-b4ed-4eb2-b390-05960c471c09"/>
    <ds:schemaRef ds:uri="bfd2352d-225b-409f-8388-6b807e355d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CD2F82-CC20-43FD-8774-F652F4D1C4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786F9A-B4CF-424A-8C77-E911EF61C9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101</Words>
  <Application>Microsoft Office PowerPoint</Application>
  <PresentationFormat>Custom</PresentationFormat>
  <Paragraphs>35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Piyu Mukerji</dc:creator>
  <cp:lastModifiedBy>iasri</cp:lastModifiedBy>
  <cp:revision>18</cp:revision>
  <dcterms:created xsi:type="dcterms:W3CDTF">2021-04-17T07:24:11Z</dcterms:created>
  <dcterms:modified xsi:type="dcterms:W3CDTF">2021-07-05T05:53:53Z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0x010100A466F4F379759E499E609D888ADC58AA</vt:lpwstr>
  </property>
</Properties>
</file>